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AB28F56-D7BF-4BE0-B65A-FFAA88057194}">
          <p14:sldIdLst>
            <p14:sldId id="256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5" autoAdjust="0"/>
    <p:restoredTop sz="94660"/>
  </p:normalViewPr>
  <p:slideViewPr>
    <p:cSldViewPr snapToGrid="0">
      <p:cViewPr>
        <p:scale>
          <a:sx n="62" d="100"/>
          <a:sy n="62" d="100"/>
        </p:scale>
        <p:origin x="-3228" y="-139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8"/>
            <a:ext cx="25733931" cy="14902050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3" y="22481892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656" indent="0" algn="ctr">
              <a:buNone/>
              <a:defRPr sz="6622"/>
            </a:lvl2pPr>
            <a:lvl3pPr marL="3027313" indent="0" algn="ctr">
              <a:buNone/>
              <a:defRPr sz="5960"/>
            </a:lvl3pPr>
            <a:lvl4pPr marL="4540969" indent="0" algn="ctr">
              <a:buNone/>
              <a:defRPr sz="5297"/>
            </a:lvl4pPr>
            <a:lvl5pPr marL="6054625" indent="0" algn="ctr">
              <a:buNone/>
              <a:defRPr sz="5297"/>
            </a:lvl5pPr>
            <a:lvl6pPr marL="7568279" indent="0" algn="ctr">
              <a:buNone/>
              <a:defRPr sz="5297"/>
            </a:lvl6pPr>
            <a:lvl7pPr marL="9081936" indent="0" algn="ctr">
              <a:buNone/>
              <a:defRPr sz="5297"/>
            </a:lvl7pPr>
            <a:lvl8pPr marL="10595592" indent="0" algn="ctr">
              <a:buNone/>
              <a:defRPr sz="5297"/>
            </a:lvl8pPr>
            <a:lvl9pPr marL="12109248" indent="0" algn="ctr">
              <a:buNone/>
              <a:defRPr sz="5297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4539-D488-408D-A914-0A6BBB2DEB33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3D19-39E7-4909-AAE1-0DAB996EA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71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4539-D488-408D-A914-0A6BBB2DEB33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3D19-39E7-4909-AAE1-0DAB996EA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17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2" y="2278904"/>
            <a:ext cx="6528093" cy="3627421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4" y="2278904"/>
            <a:ext cx="19205838" cy="36274211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4539-D488-408D-A914-0A6BBB2DEB33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3D19-39E7-4909-AAE1-0DAB996EA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40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4539-D488-408D-A914-0A6BBB2DEB33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3D19-39E7-4909-AAE1-0DAB996EA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38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7" y="10671234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7" y="28644849"/>
            <a:ext cx="26112371" cy="9363321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656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313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0969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625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279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1936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5592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2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4539-D488-408D-A914-0A6BBB2DEB33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3D19-39E7-4909-AAE1-0DAB996EA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40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4539-D488-408D-A914-0A6BBB2DEB33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3D19-39E7-4909-AAE1-0DAB996EA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33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7" y="2278915"/>
            <a:ext cx="26112371" cy="82734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1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656" indent="0">
              <a:buNone/>
              <a:defRPr sz="6622" b="1"/>
            </a:lvl2pPr>
            <a:lvl3pPr marL="3027313" indent="0">
              <a:buNone/>
              <a:defRPr sz="5960" b="1"/>
            </a:lvl3pPr>
            <a:lvl4pPr marL="4540969" indent="0">
              <a:buNone/>
              <a:defRPr sz="5297" b="1"/>
            </a:lvl4pPr>
            <a:lvl5pPr marL="6054625" indent="0">
              <a:buNone/>
              <a:defRPr sz="5297" b="1"/>
            </a:lvl5pPr>
            <a:lvl6pPr marL="7568279" indent="0">
              <a:buNone/>
              <a:defRPr sz="5297" b="1"/>
            </a:lvl6pPr>
            <a:lvl7pPr marL="9081936" indent="0">
              <a:buNone/>
              <a:defRPr sz="5297" b="1"/>
            </a:lvl7pPr>
            <a:lvl8pPr marL="10595592" indent="0">
              <a:buNone/>
              <a:defRPr sz="5297" b="1"/>
            </a:lvl8pPr>
            <a:lvl9pPr marL="12109248" indent="0">
              <a:buNone/>
              <a:defRPr sz="5297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8"/>
            <a:ext cx="12807832" cy="2299711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31" y="10492871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656" indent="0">
              <a:buNone/>
              <a:defRPr sz="6622" b="1"/>
            </a:lvl2pPr>
            <a:lvl3pPr marL="3027313" indent="0">
              <a:buNone/>
              <a:defRPr sz="5960" b="1"/>
            </a:lvl3pPr>
            <a:lvl4pPr marL="4540969" indent="0">
              <a:buNone/>
              <a:defRPr sz="5297" b="1"/>
            </a:lvl4pPr>
            <a:lvl5pPr marL="6054625" indent="0">
              <a:buNone/>
              <a:defRPr sz="5297" b="1"/>
            </a:lvl5pPr>
            <a:lvl6pPr marL="7568279" indent="0">
              <a:buNone/>
              <a:defRPr sz="5297" b="1"/>
            </a:lvl6pPr>
            <a:lvl7pPr marL="9081936" indent="0">
              <a:buNone/>
              <a:defRPr sz="5297" b="1"/>
            </a:lvl7pPr>
            <a:lvl8pPr marL="10595592" indent="0">
              <a:buNone/>
              <a:defRPr sz="5297" b="1"/>
            </a:lvl8pPr>
            <a:lvl9pPr marL="12109248" indent="0">
              <a:buNone/>
              <a:defRPr sz="5297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31" y="15635268"/>
            <a:ext cx="12870909" cy="2299711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4539-D488-408D-A914-0A6BBB2DEB33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3D19-39E7-4909-AAE1-0DAB996EA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94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4539-D488-408D-A914-0A6BBB2DEB33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3D19-39E7-4909-AAE1-0DAB996EA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72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4539-D488-408D-A914-0A6BBB2DEB33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3D19-39E7-4909-AAE1-0DAB996EA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3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5" y="2853585"/>
            <a:ext cx="9764544" cy="9987546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5" y="12841132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656" indent="0">
              <a:buNone/>
              <a:defRPr sz="4635"/>
            </a:lvl2pPr>
            <a:lvl3pPr marL="3027313" indent="0">
              <a:buNone/>
              <a:defRPr sz="3973"/>
            </a:lvl3pPr>
            <a:lvl4pPr marL="4540969" indent="0">
              <a:buNone/>
              <a:defRPr sz="3311"/>
            </a:lvl4pPr>
            <a:lvl5pPr marL="6054625" indent="0">
              <a:buNone/>
              <a:defRPr sz="3311"/>
            </a:lvl5pPr>
            <a:lvl6pPr marL="7568279" indent="0">
              <a:buNone/>
              <a:defRPr sz="3311"/>
            </a:lvl6pPr>
            <a:lvl7pPr marL="9081936" indent="0">
              <a:buNone/>
              <a:defRPr sz="3311"/>
            </a:lvl7pPr>
            <a:lvl8pPr marL="10595592" indent="0">
              <a:buNone/>
              <a:defRPr sz="3311"/>
            </a:lvl8pPr>
            <a:lvl9pPr marL="12109248" indent="0">
              <a:buNone/>
              <a:defRPr sz="331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4539-D488-408D-A914-0A6BBB2DEB33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3D19-39E7-4909-AAE1-0DAB996EA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99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5" y="2853585"/>
            <a:ext cx="9764544" cy="9987546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656" indent="0">
              <a:buNone/>
              <a:defRPr sz="9271"/>
            </a:lvl2pPr>
            <a:lvl3pPr marL="3027313" indent="0">
              <a:buNone/>
              <a:defRPr sz="7946"/>
            </a:lvl3pPr>
            <a:lvl4pPr marL="4540969" indent="0">
              <a:buNone/>
              <a:defRPr sz="6622"/>
            </a:lvl4pPr>
            <a:lvl5pPr marL="6054625" indent="0">
              <a:buNone/>
              <a:defRPr sz="6622"/>
            </a:lvl5pPr>
            <a:lvl6pPr marL="7568279" indent="0">
              <a:buNone/>
              <a:defRPr sz="6622"/>
            </a:lvl6pPr>
            <a:lvl7pPr marL="9081936" indent="0">
              <a:buNone/>
              <a:defRPr sz="6622"/>
            </a:lvl7pPr>
            <a:lvl8pPr marL="10595592" indent="0">
              <a:buNone/>
              <a:defRPr sz="6622"/>
            </a:lvl8pPr>
            <a:lvl9pPr marL="12109248" indent="0">
              <a:buNone/>
              <a:defRPr sz="6622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5" y="12841132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656" indent="0">
              <a:buNone/>
              <a:defRPr sz="4635"/>
            </a:lvl2pPr>
            <a:lvl3pPr marL="3027313" indent="0">
              <a:buNone/>
              <a:defRPr sz="3973"/>
            </a:lvl3pPr>
            <a:lvl4pPr marL="4540969" indent="0">
              <a:buNone/>
              <a:defRPr sz="3311"/>
            </a:lvl4pPr>
            <a:lvl5pPr marL="6054625" indent="0">
              <a:buNone/>
              <a:defRPr sz="3311"/>
            </a:lvl5pPr>
            <a:lvl6pPr marL="7568279" indent="0">
              <a:buNone/>
              <a:defRPr sz="3311"/>
            </a:lvl6pPr>
            <a:lvl7pPr marL="9081936" indent="0">
              <a:buNone/>
              <a:defRPr sz="3311"/>
            </a:lvl7pPr>
            <a:lvl8pPr marL="10595592" indent="0">
              <a:buNone/>
              <a:defRPr sz="3311"/>
            </a:lvl8pPr>
            <a:lvl9pPr marL="12109248" indent="0">
              <a:buNone/>
              <a:defRPr sz="331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4539-D488-408D-A914-0A6BBB2DEB33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3D19-39E7-4909-AAE1-0DAB996EA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19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4" y="2278915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4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4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74539-D488-408D-A914-0A6BBB2DEB33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6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72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83D19-39E7-4909-AAE1-0DAB996EA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17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027313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29" indent="-756829" algn="l" defTabSz="3027313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483" indent="-756829" algn="l" defTabSz="3027313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140" indent="-756829" algn="l" defTabSz="3027313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7796" indent="-756829" algn="l" defTabSz="3027313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452" indent="-756829" algn="l" defTabSz="3027313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108" indent="-756829" algn="l" defTabSz="3027313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8764" indent="-756829" algn="l" defTabSz="3027313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2420" indent="-756829" algn="l" defTabSz="3027313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076" indent="-756829" algn="l" defTabSz="3027313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313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656" algn="l" defTabSz="3027313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313" algn="l" defTabSz="3027313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0969" algn="l" defTabSz="3027313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625" algn="l" defTabSz="3027313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279" algn="l" defTabSz="3027313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1936" algn="l" defTabSz="3027313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5592" algn="l" defTabSz="3027313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248" algn="l" defTabSz="3027313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005" y="-6141"/>
            <a:ext cx="29955096" cy="441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fr-FR" sz="7200" b="1" dirty="0" smtClean="0">
              <a:solidFill>
                <a:srgbClr val="012060"/>
              </a:solidFill>
              <a:latin typeface="Baskerville Old Face" panose="02020602080505020303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7200" b="1" dirty="0" smtClean="0">
                <a:solidFill>
                  <a:srgbClr val="012060"/>
                </a:solidFill>
                <a:latin typeface="Baskerville Old Face" panose="02020602080505020303" pitchFamily="18" charset="0"/>
              </a:rPr>
              <a:t>POSTER GUIDELINES</a:t>
            </a:r>
            <a:endParaRPr lang="fr-FR" sz="7200" dirty="0" smtClean="0">
              <a:latin typeface="Baskerville Old Face" panose="02020602080505020303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7200" b="1" dirty="0">
                <a:solidFill>
                  <a:srgbClr val="012060"/>
                </a:solidFill>
                <a:latin typeface="Baskerville Old Face" panose="02020602080505020303" pitchFamily="18" charset="0"/>
              </a:rPr>
              <a:t>Poster </a:t>
            </a:r>
            <a:r>
              <a:rPr lang="fr-FR" sz="7200" b="1" dirty="0" smtClean="0">
                <a:solidFill>
                  <a:srgbClr val="012060"/>
                </a:solidFill>
                <a:latin typeface="Baskerville Old Face" panose="02020602080505020303" pitchFamily="18" charset="0"/>
              </a:rPr>
              <a:t>Size</a:t>
            </a:r>
            <a:endParaRPr lang="fr-FR" sz="7200" b="1" dirty="0">
              <a:solidFill>
                <a:srgbClr val="012060"/>
              </a:solidFill>
              <a:latin typeface="Baskerville Old Face" panose="02020602080505020303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5400" dirty="0" smtClean="0">
                <a:solidFill>
                  <a:srgbClr val="000000"/>
                </a:solidFill>
                <a:ea typeface="Times New Roman"/>
              </a:rPr>
              <a:t>A0 </a:t>
            </a:r>
            <a:r>
              <a:rPr lang="fr-FR" sz="5400" dirty="0">
                <a:solidFill>
                  <a:srgbClr val="000000"/>
                </a:solidFill>
                <a:ea typeface="Times New Roman"/>
              </a:rPr>
              <a:t>- 841mm x 1090 mm / portrait.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sz="7200" b="1" dirty="0">
                <a:solidFill>
                  <a:srgbClr val="012060"/>
                </a:solidFill>
                <a:latin typeface="Baskerville Old Face" panose="02020602080505020303" pitchFamily="18" charset="0"/>
              </a:rPr>
              <a:t>Structure </a:t>
            </a:r>
          </a:p>
          <a:p>
            <a:pPr algn="just">
              <a:lnSpc>
                <a:spcPct val="150000"/>
              </a:lnSpc>
            </a:pP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Title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clearly visible at the top </a:t>
            </a:r>
            <a:r>
              <a:rPr lang="en-US" sz="6000" dirty="0" smtClean="0">
                <a:latin typeface="Times" panose="02020603050405020304" pitchFamily="18" charset="0"/>
                <a:cs typeface="Times" panose="02020603050405020304" pitchFamily="18" charset="0"/>
              </a:rPr>
              <a:t>center. Name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of author (s</a:t>
            </a:r>
            <a:r>
              <a:rPr lang="en-US" sz="6000" dirty="0" smtClean="0">
                <a:latin typeface="Times" panose="02020603050405020304" pitchFamily="18" charset="0"/>
                <a:cs typeface="Times" panose="02020603050405020304" pitchFamily="18" charset="0"/>
              </a:rPr>
              <a:t>)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with affiliation, </a:t>
            </a:r>
            <a:r>
              <a:rPr lang="en-US" sz="6000" dirty="0" smtClean="0">
                <a:latin typeface="Times" panose="02020603050405020304" pitchFamily="18" charset="0"/>
                <a:cs typeface="Times" panose="02020603050405020304" pitchFamily="18" charset="0"/>
              </a:rPr>
              <a:t>address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including e-mail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address.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The poster may contain an abstract in  the upper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left </a:t>
            </a:r>
            <a:r>
              <a:rPr lang="en-US" sz="6000" dirty="0" smtClean="0">
                <a:latin typeface="Times" panose="02020603050405020304" pitchFamily="18" charset="0"/>
                <a:cs typeface="Times" panose="02020603050405020304" pitchFamily="18" charset="0"/>
              </a:rPr>
              <a:t>corner,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a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brief introduction in 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the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upper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right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corner, followed by the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materials &amp; methods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and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results&amp; discussion </a:t>
            </a:r>
            <a:r>
              <a:rPr lang="en-US" sz="6000" dirty="0" smtClean="0">
                <a:latin typeface="Times" panose="02020603050405020304" pitchFamily="18" charset="0"/>
                <a:cs typeface="Times" panose="02020603050405020304" pitchFamily="18" charset="0"/>
              </a:rPr>
              <a:t>sections.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T</a:t>
            </a:r>
            <a:r>
              <a:rPr lang="en-US" sz="6000" dirty="0" smtClean="0">
                <a:latin typeface="Times" panose="02020603050405020304" pitchFamily="18" charset="0"/>
                <a:cs typeface="Times" panose="02020603050405020304" pitchFamily="18" charset="0"/>
              </a:rPr>
              <a:t>he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conclusion &amp; outlook in the lower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left </a:t>
            </a:r>
            <a:r>
              <a:rPr lang="en-US" sz="6000" dirty="0" smtClean="0">
                <a:latin typeface="Times" panose="02020603050405020304" pitchFamily="18" charset="0"/>
                <a:cs typeface="Times" panose="02020603050405020304" pitchFamily="18" charset="0"/>
              </a:rPr>
              <a:t>corner, references &amp; </a:t>
            </a:r>
            <a:r>
              <a:rPr lang="fr-FR" sz="60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acknowledgement</a:t>
            </a:r>
            <a:r>
              <a:rPr lang="en-US" sz="60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in the lower right corner.</a:t>
            </a:r>
            <a:endParaRPr lang="fr-FR" sz="60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7200" b="1" dirty="0">
                <a:solidFill>
                  <a:srgbClr val="012060"/>
                </a:solidFill>
                <a:latin typeface="Baskerville Old Face" panose="02020602080505020303" pitchFamily="18" charset="0"/>
              </a:rPr>
              <a:t>Figures</a:t>
            </a:r>
            <a:r>
              <a:rPr lang="fr-FR" sz="7200" b="1" dirty="0">
                <a:solidFill>
                  <a:srgbClr val="012060"/>
                </a:solidFill>
                <a:latin typeface="Baskerville Old Face" panose="02020602080505020303" pitchFamily="18" charset="0"/>
              </a:rPr>
              <a:t> </a:t>
            </a:r>
            <a:r>
              <a:rPr lang="fr-FR" sz="7200" b="1" dirty="0">
                <a:solidFill>
                  <a:srgbClr val="012060"/>
                </a:solidFill>
                <a:latin typeface="Baskerville Old Face" panose="02020602080505020303" pitchFamily="18" charset="0"/>
              </a:rPr>
              <a:t>&amp; Tables</a:t>
            </a:r>
          </a:p>
          <a:p>
            <a:pPr algn="just">
              <a:lnSpc>
                <a:spcPct val="150000"/>
              </a:lnSpc>
            </a:pPr>
            <a:r>
              <a:rPr lang="en-US" sz="6000" dirty="0" smtClean="0">
                <a:latin typeface="Times" panose="02020603050405020304" pitchFamily="18" charset="0"/>
                <a:cs typeface="Times" panose="02020603050405020304" pitchFamily="18" charset="0"/>
              </a:rPr>
              <a:t>It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is essential that the visualization of information be effective. Therefore, the author should focus on 2 or 3 main points (or aspects) and </a:t>
            </a:r>
            <a:r>
              <a:rPr lang="en-US" sz="60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favour</a:t>
            </a:r>
            <a:r>
              <a:rPr lang="en-US" sz="60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graphic display over text to effectively illustrate his message.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Overall, a poster should have more graphics than text.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Additionally, graphics should be easy to understand, with contrasting </a:t>
            </a:r>
            <a:r>
              <a:rPr lang="en-US" sz="60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colours</a:t>
            </a:r>
            <a:r>
              <a:rPr lang="en-US" sz="60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and no lines in the grid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7200" b="1" dirty="0">
                <a:solidFill>
                  <a:srgbClr val="012060"/>
                </a:solidFill>
                <a:latin typeface="Baskerville Old Face" panose="02020602080505020303" pitchFamily="18" charset="0"/>
              </a:rPr>
              <a:t>Text </a:t>
            </a:r>
          </a:p>
          <a:p>
            <a:pPr algn="just">
              <a:lnSpc>
                <a:spcPct val="150000"/>
              </a:lnSpc>
            </a:pP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The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poster text should be easy to read from a distance of 1-2 meters.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It is preferable that </a:t>
            </a:r>
            <a:r>
              <a:rPr lang="en-US" sz="6000" dirty="0" smtClean="0">
                <a:latin typeface="Times" panose="02020603050405020304" pitchFamily="18" charset="0"/>
                <a:cs typeface="Times" panose="02020603050405020304" pitchFamily="18" charset="0"/>
              </a:rPr>
              <a:t>it should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be written with 1.5 or 2 line spacing. </a:t>
            </a:r>
          </a:p>
          <a:p>
            <a:pPr algn="just">
              <a:lnSpc>
                <a:spcPct val="150000"/>
              </a:lnSpc>
            </a:pP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Authors are advised to consider the following points: </a:t>
            </a:r>
          </a:p>
          <a:p>
            <a:pPr indent="-685800" algn="just">
              <a:lnSpc>
                <a:spcPct val="150000"/>
              </a:lnSpc>
              <a:buFont typeface="Calibri" panose="020F0502020204030204" pitchFamily="34" charset="0"/>
              <a:buChar char="⌂"/>
            </a:pP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Headings should be </a:t>
            </a:r>
            <a:r>
              <a:rPr lang="en-US" sz="6000" dirty="0" smtClean="0">
                <a:latin typeface="Times" panose="02020603050405020304" pitchFamily="18" charset="0"/>
                <a:cs typeface="Times" panose="02020603050405020304" pitchFamily="18" charset="0"/>
              </a:rPr>
              <a:t>minimum 25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% larger than normal text. </a:t>
            </a:r>
          </a:p>
          <a:p>
            <a:pPr indent="-685800" algn="just">
              <a:lnSpc>
                <a:spcPct val="150000"/>
              </a:lnSpc>
              <a:buFont typeface="Calibri" panose="020F0502020204030204" pitchFamily="34" charset="0"/>
              <a:buChar char="⌂"/>
            </a:pP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Bold format or bright </a:t>
            </a:r>
            <a:r>
              <a:rPr lang="en-US" sz="60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colours</a:t>
            </a:r>
            <a:r>
              <a:rPr lang="en-US" sz="60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can be used. </a:t>
            </a:r>
          </a:p>
          <a:p>
            <a:pPr indent="-685800" algn="just">
              <a:lnSpc>
                <a:spcPct val="150000"/>
              </a:lnSpc>
              <a:buFont typeface="Calibri" panose="020F0502020204030204" pitchFamily="34" charset="0"/>
              <a:buChar char="⌂"/>
            </a:pPr>
            <a:r>
              <a:rPr lang="en-US" sz="6000" dirty="0" smtClean="0">
                <a:latin typeface="Times" panose="02020603050405020304" pitchFamily="18" charset="0"/>
                <a:cs typeface="Times" panose="02020603050405020304" pitchFamily="18" charset="0"/>
              </a:rPr>
              <a:t>Each </a:t>
            </a:r>
            <a:r>
              <a:rPr lang="fr-FR" sz="60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paragraph</a:t>
            </a:r>
            <a:r>
              <a:rPr lang="en-US" sz="60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should be just a few sentences long. </a:t>
            </a:r>
          </a:p>
          <a:p>
            <a:pPr indent="-685800" algn="just">
              <a:lnSpc>
                <a:spcPct val="150000"/>
              </a:lnSpc>
              <a:buFont typeface="Calibri" panose="020F0502020204030204" pitchFamily="34" charset="0"/>
              <a:buChar char="⌂"/>
            </a:pP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Larger fonts may be used in the results and discussion sections to attract attention, while </a:t>
            </a:r>
            <a:r>
              <a:rPr lang="en-US" sz="6000" dirty="0" smtClean="0">
                <a:latin typeface="Times" panose="02020603050405020304" pitchFamily="18" charset="0"/>
                <a:cs typeface="Times" panose="02020603050405020304" pitchFamily="18" charset="0"/>
              </a:rPr>
              <a:t>smaller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fonts may be preferred in the methods section. </a:t>
            </a:r>
          </a:p>
          <a:p>
            <a:pPr indent="-685800" algn="just">
              <a:lnSpc>
                <a:spcPct val="150000"/>
              </a:lnSpc>
              <a:buFont typeface="Calibri" panose="020F0502020204030204" pitchFamily="34" charset="0"/>
              <a:buChar char="⌂"/>
            </a:pP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Smaller fonts can be used for bibliographic citations and acknowledgments. </a:t>
            </a:r>
          </a:p>
          <a:p>
            <a:pPr indent="-685800" algn="just">
              <a:lnSpc>
                <a:spcPct val="150000"/>
              </a:lnSpc>
              <a:buFont typeface="Calibri" panose="020F0502020204030204" pitchFamily="34" charset="0"/>
              <a:buChar char="⌂"/>
            </a:pP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Some suggested font sizes: </a:t>
            </a:r>
          </a:p>
          <a:p>
            <a:pPr marL="1714500" indent="457200" algn="just">
              <a:lnSpc>
                <a:spcPts val="7300"/>
              </a:lnSpc>
              <a:buFont typeface="Wingdings" panose="05000000000000000000" pitchFamily="2" charset="2"/>
              <a:buChar char="q"/>
            </a:pP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Main title: 78 -96 </a:t>
            </a:r>
            <a:r>
              <a:rPr lang="en-US" sz="6000" dirty="0" err="1">
                <a:latin typeface="Times" panose="02020603050405020304" pitchFamily="18" charset="0"/>
                <a:cs typeface="Times" panose="02020603050405020304" pitchFamily="18" charset="0"/>
              </a:rPr>
              <a:t>pt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 (bold, capitals) </a:t>
            </a:r>
            <a:endParaRPr lang="en-US" sz="60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1714500" indent="457200" algn="just">
              <a:lnSpc>
                <a:spcPts val="7300"/>
              </a:lnSpc>
              <a:buFont typeface="Wingdings" panose="05000000000000000000" pitchFamily="2" charset="2"/>
              <a:buChar char="q"/>
            </a:pP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Author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(s): 72 </a:t>
            </a:r>
            <a:r>
              <a:rPr lang="en-US" sz="6000" dirty="0" err="1">
                <a:latin typeface="Times" panose="02020603050405020304" pitchFamily="18" charset="0"/>
                <a:cs typeface="Times" panose="02020603050405020304" pitchFamily="18" charset="0"/>
              </a:rPr>
              <a:t>pt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 (bold) </a:t>
            </a:r>
            <a:endParaRPr lang="en-US" sz="60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1714500" indent="457200" algn="just">
              <a:lnSpc>
                <a:spcPts val="7300"/>
              </a:lnSpc>
              <a:buFont typeface="Wingdings" panose="05000000000000000000" pitchFamily="2" charset="2"/>
              <a:buChar char="q"/>
            </a:pP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Affiliation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(s): 48 </a:t>
            </a:r>
            <a:r>
              <a:rPr lang="en-US" sz="6000" dirty="0" err="1">
                <a:latin typeface="Times" panose="02020603050405020304" pitchFamily="18" charset="0"/>
                <a:cs typeface="Times" panose="02020603050405020304" pitchFamily="18" charset="0"/>
              </a:rPr>
              <a:t>pt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 (normal) </a:t>
            </a:r>
            <a:endParaRPr lang="en-US" sz="60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1714500" indent="457200" algn="just">
              <a:lnSpc>
                <a:spcPts val="7300"/>
              </a:lnSpc>
              <a:buFont typeface="Wingdings" panose="05000000000000000000" pitchFamily="2" charset="2"/>
              <a:buChar char="q"/>
            </a:pP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Subtitle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: 30 - 36 points (bold; upper case or normal) </a:t>
            </a:r>
            <a:endParaRPr lang="en-US" sz="60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1714500" indent="457200" algn="just">
              <a:lnSpc>
                <a:spcPts val="7300"/>
              </a:lnSpc>
              <a:buFont typeface="Wingdings" panose="05000000000000000000" pitchFamily="2" charset="2"/>
              <a:buChar char="q"/>
            </a:pP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Body 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text: 24 </a:t>
            </a:r>
            <a:r>
              <a:rPr lang="en-US" sz="6000" dirty="0" err="1">
                <a:latin typeface="Times" panose="02020603050405020304" pitchFamily="18" charset="0"/>
                <a:cs typeface="Times" panose="02020603050405020304" pitchFamily="18" charset="0"/>
              </a:rPr>
              <a:t>pt</a:t>
            </a:r>
            <a:r>
              <a:rPr lang="en-US" sz="6000" dirty="0">
                <a:latin typeface="Times" panose="02020603050405020304" pitchFamily="18" charset="0"/>
                <a:cs typeface="Times" panose="02020603050405020304" pitchFamily="18" charset="0"/>
              </a:rPr>
              <a:t> (normal)</a:t>
            </a:r>
          </a:p>
          <a:p>
            <a:pPr algn="just">
              <a:lnSpc>
                <a:spcPct val="150000"/>
              </a:lnSpc>
            </a:pPr>
            <a:endParaRPr lang="fr-FR" sz="5400" b="1" u="sng" dirty="0">
              <a:solidFill>
                <a:srgbClr val="000000"/>
              </a:solidFill>
              <a:ea typeface="Times New Roman"/>
            </a:endParaRPr>
          </a:p>
        </p:txBody>
      </p:sp>
      <p:pic>
        <p:nvPicPr>
          <p:cNvPr id="6" name="Image 5" descr="LOREX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896" y="51215"/>
            <a:ext cx="5440323" cy="19487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945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6"/>
          <p:cNvSpPr>
            <a:spLocks noChangeArrowheads="1"/>
          </p:cNvSpPr>
          <p:nvPr/>
        </p:nvSpPr>
        <p:spPr bwMode="auto">
          <a:xfrm>
            <a:off x="30396" y="19023894"/>
            <a:ext cx="30214421" cy="148624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pPr marL="0" marR="0" lvl="0" indent="0" algn="l" defTabSz="40271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304" b="0" i="0" u="none" strike="noStrike" kern="1200" cap="none" spc="0" normalizeH="0" baseline="0" noProof="0">
              <a:ln>
                <a:noFill/>
              </a:ln>
              <a:solidFill>
                <a:srgbClr val="E3E6D6"/>
              </a:solidFill>
              <a:effectLst/>
              <a:uLnTx/>
              <a:uFillTx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" name="Rectangle 39"/>
          <p:cNvSpPr>
            <a:spLocks noChangeArrowheads="1"/>
          </p:cNvSpPr>
          <p:nvPr/>
        </p:nvSpPr>
        <p:spPr bwMode="auto">
          <a:xfrm>
            <a:off x="30396" y="33886311"/>
            <a:ext cx="30214421" cy="891745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marL="0" marR="0" lvl="0" indent="0" algn="l" defTabSz="40271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304" b="0" i="0" u="none" strike="noStrike" kern="1200" cap="none" spc="0" normalizeH="0" baseline="0" noProof="0">
              <a:ln>
                <a:noFill/>
              </a:ln>
              <a:solidFill>
                <a:srgbClr val="474746"/>
              </a:solidFill>
              <a:effectLst/>
              <a:uLnTx/>
              <a:uFillTx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30396" y="0"/>
            <a:ext cx="30214421" cy="5944967"/>
          </a:xfrm>
          <a:prstGeom prst="rect">
            <a:avLst/>
          </a:prstGeom>
          <a:solidFill>
            <a:srgbClr val="1A2F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9458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053" name="Rectangle 41"/>
          <p:cNvSpPr>
            <a:spLocks noChangeArrowheads="1"/>
          </p:cNvSpPr>
          <p:nvPr/>
        </p:nvSpPr>
        <p:spPr bwMode="auto">
          <a:xfrm>
            <a:off x="237834" y="140676"/>
            <a:ext cx="17698475" cy="569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7832" tIns="83916" rIns="167832" bIns="83916" anchor="ctr"/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lvl="0" eaLnBrk="1" hangingPunct="1"/>
            <a:r>
              <a:rPr kumimoji="0" lang="en-US" altLang="en-US" sz="11014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" charset="0"/>
                <a:ea typeface="ＭＳ Ｐゴシック" pitchFamily="34" charset="-128"/>
                <a:cs typeface="+mn-cs"/>
              </a:rPr>
              <a:t>Poster Title</a:t>
            </a:r>
            <a:r>
              <a:rPr kumimoji="0" lang="en-US" altLang="en-US" sz="11931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/>
            </a:r>
            <a:br>
              <a:rPr kumimoji="0" lang="en-US" altLang="en-US" sz="11931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</a:br>
            <a:r>
              <a:rPr lang="en-US" altLang="en-US" sz="5140" i="1" noProof="0" dirty="0" smtClean="0">
                <a:solidFill>
                  <a:srgbClr val="FFFFFF"/>
                </a:solidFill>
                <a:cs typeface="Arial" pitchFamily="34" charset="0"/>
              </a:rPr>
              <a:t>Author</a:t>
            </a:r>
            <a:r>
              <a:rPr kumimoji="0" lang="ja-JP" altLang="en-US" sz="514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’</a:t>
            </a:r>
            <a:r>
              <a:rPr kumimoji="0" lang="en-US" altLang="ja-JP" sz="514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 Names</a:t>
            </a:r>
            <a:r>
              <a:rPr kumimoji="0" lang="en-US" altLang="ja-JP" sz="514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/>
            </a:r>
            <a:br>
              <a:rPr kumimoji="0" lang="en-US" altLang="ja-JP" sz="514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GB" sz="5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Affiliation, Address, and phone, fax numbers and E-mail </a:t>
            </a:r>
            <a:endParaRPr kumimoji="0" lang="en-US" altLang="en-US" sz="514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2055" name="Text Box 4"/>
          <p:cNvSpPr txBox="1">
            <a:spLocks noChangeArrowheads="1"/>
          </p:cNvSpPr>
          <p:nvPr/>
        </p:nvSpPr>
        <p:spPr bwMode="auto">
          <a:xfrm>
            <a:off x="345129" y="19023897"/>
            <a:ext cx="13511548" cy="118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67832" tIns="83916" rIns="167832" bIns="83916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609" b="1" i="0" u="none" strike="noStrike" kern="1200" cap="none" spc="0" normalizeH="0" baseline="0" noProof="0" dirty="0" smtClean="0">
                <a:ln>
                  <a:noFill/>
                </a:ln>
                <a:solidFill>
                  <a:srgbClr val="1A2D5D"/>
                </a:solidFill>
                <a:effectLst/>
                <a:uLnTx/>
                <a:uFillTx/>
                <a:latin typeface="Times" charset="0"/>
                <a:ea typeface="ＭＳ Ｐゴシック" pitchFamily="34" charset="-128"/>
                <a:cs typeface="+mn-cs"/>
              </a:rPr>
              <a:t>MATERIAL AND METHODS</a:t>
            </a:r>
            <a:endParaRPr kumimoji="0" lang="en-US" altLang="en-US" sz="6609" b="1" i="0" u="none" strike="noStrike" kern="1200" cap="none" spc="0" normalizeH="0" baseline="0" noProof="0" dirty="0">
              <a:ln>
                <a:noFill/>
              </a:ln>
              <a:solidFill>
                <a:srgbClr val="1A2D5D"/>
              </a:solidFill>
              <a:effectLst/>
              <a:uLnTx/>
              <a:uFillTx/>
              <a:latin typeface="Times" charset="0"/>
              <a:ea typeface="ＭＳ Ｐゴシック" pitchFamily="34" charset="-128"/>
              <a:cs typeface="+mn-cs"/>
            </a:endParaRPr>
          </a:p>
        </p:txBody>
      </p:sp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345129" y="5944967"/>
            <a:ext cx="9442006" cy="118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7832" tIns="83916" rIns="167832" bIns="83916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609" b="1" i="0" u="none" strike="noStrike" kern="1200" cap="none" spc="0" normalizeH="0" baseline="0" noProof="0" dirty="0">
                <a:ln>
                  <a:noFill/>
                </a:ln>
                <a:solidFill>
                  <a:srgbClr val="1A2D5D"/>
                </a:solidFill>
                <a:effectLst/>
                <a:uLnTx/>
                <a:uFillTx/>
                <a:latin typeface="Times" charset="0"/>
                <a:ea typeface="ＭＳ Ｐゴシック" pitchFamily="34" charset="-128"/>
                <a:cs typeface="+mn-cs"/>
              </a:rPr>
              <a:t>ABSTRACT</a:t>
            </a:r>
          </a:p>
        </p:txBody>
      </p:sp>
      <p:sp>
        <p:nvSpPr>
          <p:cNvPr id="2057" name="Text Box 7"/>
          <p:cNvSpPr txBox="1">
            <a:spLocks noChangeArrowheads="1"/>
          </p:cNvSpPr>
          <p:nvPr/>
        </p:nvSpPr>
        <p:spPr bwMode="auto">
          <a:xfrm>
            <a:off x="15452340" y="19023897"/>
            <a:ext cx="11694856" cy="118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67832" tIns="83916" rIns="167832" bIns="83916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609" b="1" i="0" u="none" strike="noStrike" kern="1200" cap="none" spc="0" normalizeH="0" baseline="0" noProof="0" dirty="0" smtClean="0">
                <a:ln>
                  <a:noFill/>
                </a:ln>
                <a:solidFill>
                  <a:srgbClr val="1A2D5D"/>
                </a:solidFill>
                <a:effectLst/>
                <a:uLnTx/>
                <a:uFillTx/>
                <a:latin typeface="Times" charset="0"/>
                <a:ea typeface="ＭＳ Ｐゴシック" pitchFamily="34" charset="-128"/>
                <a:cs typeface="+mn-cs"/>
              </a:rPr>
              <a:t>RESULTS AND DISCUSSION</a:t>
            </a:r>
            <a:endParaRPr kumimoji="0" lang="en-US" altLang="en-US" sz="6609" b="1" i="0" u="none" strike="noStrike" kern="1200" cap="none" spc="0" normalizeH="0" baseline="0" noProof="0" dirty="0">
              <a:ln>
                <a:noFill/>
              </a:ln>
              <a:solidFill>
                <a:srgbClr val="1A2D5D"/>
              </a:solidFill>
              <a:effectLst/>
              <a:uLnTx/>
              <a:uFillTx/>
              <a:latin typeface="Times" charset="0"/>
              <a:ea typeface="ＭＳ Ｐゴシック" pitchFamily="34" charset="-128"/>
              <a:cs typeface="+mn-cs"/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283932" y="22993034"/>
            <a:ext cx="9613943" cy="1114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7832" tIns="83916" rIns="167832" bIns="83916"/>
          <a:lstStyle>
            <a:lvl1pPr marL="822325" indent="-822325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822325" marR="0" lvl="0" indent="-822325" algn="l" defTabSz="21939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12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060" name="Text Box 21"/>
          <p:cNvSpPr txBox="1">
            <a:spLocks noChangeArrowheads="1"/>
          </p:cNvSpPr>
          <p:nvPr/>
        </p:nvSpPr>
        <p:spPr bwMode="auto">
          <a:xfrm>
            <a:off x="345129" y="7728457"/>
            <a:ext cx="14477743" cy="423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7832" tIns="83916" rIns="167832" bIns="83916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Copy and paste your text content here, adjusting the font size to fit.</a:t>
            </a:r>
          </a:p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Take care with fonts. We suggest </a:t>
            </a:r>
            <a:r>
              <a:rPr kumimoji="0" lang="ja-JP" altLang="en-US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“</a:t>
            </a:r>
            <a:r>
              <a:rPr kumimoji="0" lang="en-US" altLang="ja-JP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Arial</a:t>
            </a:r>
            <a:r>
              <a:rPr kumimoji="0" lang="ja-JP" altLang="en-US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”</a:t>
            </a:r>
            <a:r>
              <a:rPr kumimoji="0" lang="en-US" altLang="ja-JP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 as a sans-serif font, </a:t>
            </a:r>
            <a:br>
              <a:rPr kumimoji="0" lang="en-US" altLang="ja-JP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kumimoji="0" lang="en-US" altLang="ja-JP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or </a:t>
            </a:r>
            <a:r>
              <a:rPr kumimoji="0" lang="ja-JP" altLang="en-US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“</a:t>
            </a:r>
            <a:r>
              <a:rPr kumimoji="0" lang="en-US" altLang="ja-JP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Times Roman</a:t>
            </a:r>
            <a:r>
              <a:rPr kumimoji="0" lang="ja-JP" altLang="en-US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”</a:t>
            </a:r>
            <a:r>
              <a:rPr kumimoji="0" lang="en-US" altLang="ja-JP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 (not </a:t>
            </a:r>
            <a:r>
              <a:rPr kumimoji="0" lang="ja-JP" altLang="en-US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“</a:t>
            </a:r>
            <a:r>
              <a:rPr kumimoji="0" lang="en-US" altLang="ja-JP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Time New Roman</a:t>
            </a:r>
            <a:r>
              <a:rPr kumimoji="0" lang="ja-JP" altLang="en-US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”</a:t>
            </a:r>
            <a:r>
              <a:rPr kumimoji="0" lang="en-US" altLang="ja-JP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) for a serif font.</a:t>
            </a:r>
          </a:p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Use the </a:t>
            </a:r>
            <a:r>
              <a:rPr kumimoji="0" lang="ja-JP" altLang="en-US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“</a:t>
            </a:r>
            <a:r>
              <a:rPr kumimoji="0" lang="en-US" altLang="ja-JP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Symbol</a:t>
            </a:r>
            <a:r>
              <a:rPr kumimoji="0" lang="ja-JP" altLang="en-US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”</a:t>
            </a:r>
            <a:r>
              <a:rPr kumimoji="0" lang="en-US" altLang="ja-JP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 font for Greek characters.</a:t>
            </a:r>
          </a:p>
        </p:txBody>
      </p:sp>
      <p:sp>
        <p:nvSpPr>
          <p:cNvPr id="2061" name="Text Box 23"/>
          <p:cNvSpPr txBox="1">
            <a:spLocks noChangeArrowheads="1"/>
          </p:cNvSpPr>
          <p:nvPr/>
        </p:nvSpPr>
        <p:spPr bwMode="auto">
          <a:xfrm>
            <a:off x="345130" y="20807388"/>
            <a:ext cx="14477743" cy="2542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7832" tIns="83916" rIns="167832" bIns="83916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Copy and paste your text content here, adjusting the font size to fit.</a:t>
            </a:r>
          </a:p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063" name="Text Box 34"/>
          <p:cNvSpPr txBox="1">
            <a:spLocks noChangeArrowheads="1"/>
          </p:cNvSpPr>
          <p:nvPr/>
        </p:nvSpPr>
        <p:spPr bwMode="auto">
          <a:xfrm>
            <a:off x="15767073" y="7728458"/>
            <a:ext cx="14163010" cy="1525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7832" tIns="83916" rIns="167832" bIns="83916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Copy and paste your text content here, adjusting the font size to fit.</a:t>
            </a:r>
          </a:p>
        </p:txBody>
      </p:sp>
      <p:sp>
        <p:nvSpPr>
          <p:cNvPr id="2065" name="Text Box 5"/>
          <p:cNvSpPr txBox="1">
            <a:spLocks noChangeArrowheads="1"/>
          </p:cNvSpPr>
          <p:nvPr/>
        </p:nvSpPr>
        <p:spPr bwMode="auto">
          <a:xfrm>
            <a:off x="15767073" y="5944968"/>
            <a:ext cx="9442006" cy="118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7832" tIns="83916" rIns="167832" bIns="83916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6609" b="1" i="0" u="none" strike="noStrike" kern="1200" cap="none" spc="0" normalizeH="0" baseline="0" noProof="0" dirty="0">
              <a:ln>
                <a:noFill/>
              </a:ln>
              <a:solidFill>
                <a:srgbClr val="1A2D5D"/>
              </a:solidFill>
              <a:effectLst/>
              <a:uLnTx/>
              <a:uFillTx/>
              <a:latin typeface="Times" charset="0"/>
              <a:ea typeface="ＭＳ Ｐゴシック" pitchFamily="34" charset="-128"/>
              <a:cs typeface="+mn-cs"/>
            </a:endParaRPr>
          </a:p>
        </p:txBody>
      </p:sp>
      <p:sp>
        <p:nvSpPr>
          <p:cNvPr id="2066" name="Text Box 7"/>
          <p:cNvSpPr txBox="1">
            <a:spLocks noChangeArrowheads="1"/>
          </p:cNvSpPr>
          <p:nvPr/>
        </p:nvSpPr>
        <p:spPr bwMode="auto">
          <a:xfrm>
            <a:off x="345128" y="33886313"/>
            <a:ext cx="18674391" cy="118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67832" tIns="83916" rIns="167832" bIns="83916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609" b="1" i="0" u="none" strike="noStrike" kern="1200" cap="none" spc="0" normalizeH="0" baseline="0" noProof="0" dirty="0" smtClean="0">
                <a:ln>
                  <a:noFill/>
                </a:ln>
                <a:solidFill>
                  <a:srgbClr val="1A2D5D"/>
                </a:solidFill>
                <a:effectLst/>
                <a:uLnTx/>
                <a:uFillTx/>
                <a:latin typeface="Times" charset="0"/>
                <a:ea typeface="ＭＳ Ｐゴシック" pitchFamily="34" charset="-128"/>
                <a:cs typeface="+mn-cs"/>
              </a:rPr>
              <a:t>CONCLUSIONS AND </a:t>
            </a:r>
            <a:r>
              <a:rPr kumimoji="0" lang="fr-FR" altLang="en-US" sz="6609" b="1" i="0" u="none" strike="noStrike" kern="1200" cap="none" spc="0" normalizeH="0" baseline="0" noProof="0" dirty="0" smtClean="0">
                <a:ln>
                  <a:noFill/>
                </a:ln>
                <a:solidFill>
                  <a:srgbClr val="1A2D5D"/>
                </a:solidFill>
                <a:effectLst/>
                <a:uLnTx/>
                <a:uFillTx/>
                <a:latin typeface="Times" charset="0"/>
                <a:ea typeface="ＭＳ Ｐゴシック" pitchFamily="34" charset="-128"/>
                <a:cs typeface="+mn-cs"/>
              </a:rPr>
              <a:t>PERSPECTIVES </a:t>
            </a:r>
            <a:endParaRPr kumimoji="0" lang="en-US" altLang="en-US" sz="6609" b="1" i="0" u="none" strike="noStrike" kern="1200" cap="none" spc="0" normalizeH="0" baseline="0" noProof="0" dirty="0">
              <a:ln>
                <a:noFill/>
              </a:ln>
              <a:solidFill>
                <a:srgbClr val="1A2D5D"/>
              </a:solidFill>
              <a:effectLst/>
              <a:uLnTx/>
              <a:uFillTx/>
              <a:latin typeface="Times" charset="0"/>
              <a:ea typeface="ＭＳ Ｐゴシック" pitchFamily="34" charset="-128"/>
              <a:cs typeface="+mn-cs"/>
            </a:endParaRPr>
          </a:p>
        </p:txBody>
      </p:sp>
      <p:sp>
        <p:nvSpPr>
          <p:cNvPr id="2067" name="Text Box 7"/>
          <p:cNvSpPr txBox="1">
            <a:spLocks noChangeArrowheads="1"/>
          </p:cNvSpPr>
          <p:nvPr/>
        </p:nvSpPr>
        <p:spPr bwMode="auto">
          <a:xfrm>
            <a:off x="19555133" y="33974462"/>
            <a:ext cx="9127273" cy="118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7832" tIns="83916" rIns="167832" bIns="83916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609" b="1" i="0" u="none" strike="noStrike" kern="1200" cap="none" spc="0" normalizeH="0" baseline="0" noProof="0" dirty="0" smtClean="0">
                <a:ln>
                  <a:noFill/>
                </a:ln>
                <a:solidFill>
                  <a:srgbClr val="1A2D5D"/>
                </a:solidFill>
                <a:effectLst/>
                <a:uLnTx/>
                <a:uFillTx/>
                <a:latin typeface="Times" charset="0"/>
                <a:ea typeface="ＭＳ Ｐゴシック" pitchFamily="34" charset="-128"/>
                <a:cs typeface="+mn-cs"/>
              </a:rPr>
              <a:t>REFERENCES</a:t>
            </a:r>
            <a:endParaRPr kumimoji="0" lang="en-US" altLang="en-US" sz="6609" b="1" i="0" u="none" strike="noStrike" kern="1200" cap="none" spc="0" normalizeH="0" baseline="0" noProof="0" dirty="0">
              <a:ln>
                <a:noFill/>
              </a:ln>
              <a:solidFill>
                <a:srgbClr val="1A2D5D"/>
              </a:solidFill>
              <a:effectLst/>
              <a:uLnTx/>
              <a:uFillTx/>
              <a:latin typeface="Times" charset="0"/>
              <a:ea typeface="ＭＳ Ｐゴシック" pitchFamily="34" charset="-128"/>
              <a:cs typeface="+mn-cs"/>
            </a:endParaRPr>
          </a:p>
        </p:txBody>
      </p:sp>
      <p:sp>
        <p:nvSpPr>
          <p:cNvPr id="2068" name="TextBox 39"/>
          <p:cNvSpPr txBox="1">
            <a:spLocks noChangeArrowheads="1"/>
          </p:cNvSpPr>
          <p:nvPr/>
        </p:nvSpPr>
        <p:spPr bwMode="auto">
          <a:xfrm>
            <a:off x="25005086" y="2377988"/>
            <a:ext cx="3561152" cy="122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34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LOGO</a:t>
            </a:r>
          </a:p>
        </p:txBody>
      </p:sp>
      <p:sp>
        <p:nvSpPr>
          <p:cNvPr id="2069" name="Text Box 25"/>
          <p:cNvSpPr txBox="1">
            <a:spLocks noChangeArrowheads="1"/>
          </p:cNvSpPr>
          <p:nvPr/>
        </p:nvSpPr>
        <p:spPr bwMode="auto">
          <a:xfrm>
            <a:off x="345129" y="35669803"/>
            <a:ext cx="19828214" cy="186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7832" tIns="83916" rIns="167832" bIns="83916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6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Copy and paste your text content here, adjusting the font size to fit.</a:t>
            </a:r>
          </a:p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6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2070" name="Straight Connector 5"/>
          <p:cNvCxnSpPr>
            <a:cxnSpLocks noChangeShapeType="1"/>
          </p:cNvCxnSpPr>
          <p:nvPr/>
        </p:nvCxnSpPr>
        <p:spPr bwMode="auto">
          <a:xfrm>
            <a:off x="19535576" y="34480808"/>
            <a:ext cx="0" cy="6539464"/>
          </a:xfrm>
          <a:prstGeom prst="line">
            <a:avLst/>
          </a:prstGeom>
          <a:noFill/>
          <a:ln w="9525">
            <a:solidFill>
              <a:srgbClr val="1A2D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1" name="Straight Connector 48"/>
          <p:cNvCxnSpPr>
            <a:cxnSpLocks noChangeShapeType="1"/>
          </p:cNvCxnSpPr>
          <p:nvPr/>
        </p:nvCxnSpPr>
        <p:spPr bwMode="auto">
          <a:xfrm>
            <a:off x="15137606" y="6539463"/>
            <a:ext cx="0" cy="11889934"/>
          </a:xfrm>
          <a:prstGeom prst="line">
            <a:avLst/>
          </a:prstGeom>
          <a:noFill/>
          <a:ln w="9525">
            <a:solidFill>
              <a:srgbClr val="1A2D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2" name="Straight Connector 48"/>
          <p:cNvCxnSpPr>
            <a:cxnSpLocks noChangeShapeType="1"/>
          </p:cNvCxnSpPr>
          <p:nvPr/>
        </p:nvCxnSpPr>
        <p:spPr bwMode="auto">
          <a:xfrm>
            <a:off x="15137606" y="19618391"/>
            <a:ext cx="0" cy="13673424"/>
          </a:xfrm>
          <a:prstGeom prst="line">
            <a:avLst/>
          </a:prstGeom>
          <a:noFill/>
          <a:ln w="9525">
            <a:solidFill>
              <a:srgbClr val="1A2D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30396" y="17063708"/>
            <a:ext cx="9442006" cy="908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7832" tIns="83916" rIns="167832" bIns="83916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4800" b="1" dirty="0" smtClean="0">
                <a:solidFill>
                  <a:srgbClr val="1A2D5D"/>
                </a:solidFill>
                <a:latin typeface="Times" charset="0"/>
              </a:rPr>
              <a:t>Keywords :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1A2D5D"/>
              </a:solidFill>
              <a:effectLst/>
              <a:uLnTx/>
              <a:uFillTx/>
              <a:latin typeface="Times" charset="0"/>
              <a:ea typeface="ＭＳ Ｐゴシック" pitchFamily="34" charset="-128"/>
              <a:cs typeface="+mn-cs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15767073" y="6333037"/>
            <a:ext cx="8183072" cy="118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67832" tIns="83916" rIns="167832" bIns="83916">
            <a:spAutoFit/>
          </a:bodyPr>
          <a:lstStyle>
            <a:defPPr>
              <a:defRPr lang="en-US"/>
            </a:defPPr>
            <a:lvl1pPr marR="0" lvl="0" indent="0" defTabSz="2193925" fontAlgn="auto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609" b="1" i="0" u="none" strike="noStrike" cap="none" spc="0" normalizeH="0" baseline="0">
                <a:ln>
                  <a:noFill/>
                </a:ln>
                <a:solidFill>
                  <a:srgbClr val="1A2D5D"/>
                </a:solidFill>
                <a:effectLst/>
                <a:uLnTx/>
                <a:uFillTx/>
                <a:latin typeface="Times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dirty="0" smtClean="0"/>
              <a:t>INTRODUCTION</a:t>
            </a:r>
            <a:endParaRPr lang="en-US" altLang="en-US" dirty="0"/>
          </a:p>
        </p:txBody>
      </p:sp>
      <p:pic>
        <p:nvPicPr>
          <p:cNvPr id="35" name="Image 34" descr="LOREX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9913" y="41199224"/>
            <a:ext cx="3687225" cy="18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15767074" y="21146323"/>
            <a:ext cx="14477743" cy="2542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7832" tIns="83916" rIns="167832" bIns="83916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Copy and paste your text content here, adjusting the font size to fit.</a:t>
            </a:r>
          </a:p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19850310" y="35154446"/>
            <a:ext cx="10910564" cy="2542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67832" tIns="83916" rIns="167832" bIns="83916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Copy and paste your text content here, adjusting the font size to fit.</a:t>
            </a:r>
          </a:p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19555133" y="38422766"/>
            <a:ext cx="9833764" cy="118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67832" tIns="83916" rIns="167832" bIns="83916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6609" b="1" dirty="0" smtClean="0">
                <a:solidFill>
                  <a:srgbClr val="1A2D5D"/>
                </a:solidFill>
                <a:latin typeface="Times" charset="0"/>
              </a:rPr>
              <a:t>ACKNOWLEDGEMENT </a:t>
            </a:r>
            <a:endParaRPr kumimoji="0" lang="en-US" altLang="en-US" sz="6609" b="1" i="0" u="none" strike="noStrike" kern="1200" cap="none" spc="0" normalizeH="0" baseline="0" noProof="0" dirty="0">
              <a:ln>
                <a:noFill/>
              </a:ln>
              <a:solidFill>
                <a:srgbClr val="1A2D5D"/>
              </a:solidFill>
              <a:effectLst/>
              <a:uLnTx/>
              <a:uFillTx/>
              <a:latin typeface="Times" charset="0"/>
              <a:ea typeface="ＭＳ Ｐゴシック" pitchFamily="34" charset="-128"/>
              <a:cs typeface="+mn-cs"/>
            </a:endParaRPr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19592282" y="39480430"/>
            <a:ext cx="10910564" cy="2542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67832" tIns="83916" rIns="167832" bIns="83916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Copy and paste your text content here, adjusting the font size to fit.</a:t>
            </a:r>
          </a:p>
          <a:p>
            <a:pPr marL="0" marR="0" lvl="0" indent="0" algn="l" defTabSz="219392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81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Rouge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462</Words>
  <Application>Microsoft Office PowerPoint</Application>
  <PresentationFormat>Personnalisé</PresentationFormat>
  <Paragraphs>41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ＭＳ Ｐゴシック</vt:lpstr>
      <vt:lpstr>Arial</vt:lpstr>
      <vt:lpstr>Baskerville Old Face</vt:lpstr>
      <vt:lpstr>Calibri</vt:lpstr>
      <vt:lpstr>Calibri Light</vt:lpstr>
      <vt:lpstr>Times</vt:lpstr>
      <vt:lpstr>Times New Roman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K_Paul</dc:creator>
  <cp:lastModifiedBy>K_Paul</cp:lastModifiedBy>
  <cp:revision>12</cp:revision>
  <dcterms:created xsi:type="dcterms:W3CDTF">2021-01-08T08:39:03Z</dcterms:created>
  <dcterms:modified xsi:type="dcterms:W3CDTF">2021-01-08T11:13:22Z</dcterms:modified>
</cp:coreProperties>
</file>